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0" r:id="rId6"/>
    <p:sldId id="291" r:id="rId7"/>
    <p:sldId id="292" r:id="rId8"/>
    <p:sldId id="260" r:id="rId9"/>
    <p:sldId id="261" r:id="rId10"/>
    <p:sldId id="262" r:id="rId11"/>
    <p:sldId id="263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93" r:id="rId28"/>
    <p:sldId id="294" r:id="rId29"/>
    <p:sldId id="283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9/98/Caspian_Sea_from_orbit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upload.wikimedia.org/wikipedia/commons/b/bf/Karte_baikal2.pn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1/14/BAO_June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ru/f/fc/%D0%91%D0%B0%D0%B9%D0%BA%D0%B0%D0%BB_%D0%B2_%D1%80%D0%B0%D0%B9%D0%BE%D0%BD%D0%B5_%D0%9C%D0%B0%D0%BA%D1%81%D0%B8%D0%BC%D0%B8%D1%85%D0%B8,_%D0%91%D1%83%D1%80%D1%8F%D1%82%D0%B8%D1%8F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upload.wikimedia.org/wikipedia/commons/7/71/Lake_Superior_North_Shore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pload.wikimedia.org/wikipedia/commons/a/af/Meandro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upload.wikimedia.org/wikipedia/commons/1/1f/Nowitna_river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upload.wikimedia.org/wikipedia/commons/a/a6/Starorzecze1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upload.wikimedia.org/wikipedia/commons/7/73/SonghuaRiver_ASTER_200204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upload.wikimedia.org/wikipedia/commons/3/35/Kregi-Countryside-2005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b/b3/Lagoon-of-venice-landsat-1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upload.wikimedia.org/wikipedia/commons/1/19/Curonian_Lagoon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upload.wikimedia.org/wikipedia/commons/1/11/Vistula_Lagoon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upload.wikimedia.org/wikipedia/ru/6/65/Ritsa3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upload.wikimedia.org/wikipedia/commons/9/94/DirkvdM_irazu_4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2/2b/Shihmen_Reservoir_(0275)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upload.wikimedia.org/wikipedia/commons/9/9e/Karst_Dent-de-Crolle-8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5/50/Ecuador_cajas_national_park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2/2e/TurkmenbashiSea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3786214"/>
          </a:xfrm>
        </p:spPr>
        <p:txBody>
          <a:bodyPr>
            <a:normAutofit/>
          </a:bodyPr>
          <a:lstStyle/>
          <a:p>
            <a:r>
              <a:rPr lang="ru-RU" sz="10190" dirty="0" smtClean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Озёра</a:t>
            </a:r>
            <a:endParaRPr lang="ru-RU" sz="10190" dirty="0">
              <a:solidFill>
                <a:srgbClr val="00B0F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Сестрички\Мои документы\Призентации и доклады\0_3557_d1453f99_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746636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Файл:Caspian Sea from orbi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8604"/>
            <a:ext cx="4486275" cy="57054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Глубочайшее озеро-Байкал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429156" cy="5929354"/>
          </a:xfrm>
        </p:spPr>
        <p:txBody>
          <a:bodyPr>
            <a:normAutofit fontScale="77500" lnSpcReduction="20000"/>
          </a:bodyPr>
          <a:lstStyle/>
          <a:p>
            <a:r>
              <a:rPr lang="ru-RU" sz="3100" b="1" dirty="0" smtClean="0">
                <a:solidFill>
                  <a:srgbClr val="00B0F0"/>
                </a:solidFill>
              </a:rPr>
              <a:t>Байкал</a:t>
            </a:r>
            <a:r>
              <a:rPr lang="ru-RU" sz="3100" dirty="0" smtClean="0">
                <a:solidFill>
                  <a:srgbClr val="00B0F0"/>
                </a:solidFill>
              </a:rPr>
              <a:t> — озеро тектонического происхождения в южной части Восточной Сибири, глубочайшее озеро планеты Земля, крупнейший природный резервуар пресной воды. Более половины года озеро сковано льдом, период ледостава 15 января — 1 мая, судоходство осуществляется с июня по сентябрь. С 1956 года озеро стало составной частью Иркутского водохранилища, в результате чего уровень воды поднялся на 1.5 м.</a:t>
            </a:r>
          </a:p>
          <a:p>
            <a:endParaRPr lang="ru-RU" dirty="0"/>
          </a:p>
        </p:txBody>
      </p:sp>
      <p:pic>
        <p:nvPicPr>
          <p:cNvPr id="20482" name="Picture 2" descr="Файл:Karte baikal2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4005249" cy="421480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Озёрные котловины.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4214842" cy="4625989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Озёрные котловины- углубление в котором находится озеро.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3074" name="Picture 2" descr="Файл:BAO Jun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357298"/>
            <a:ext cx="5000660" cy="37147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По происхождению озёра бывают: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472518" cy="53578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Тектонические.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Ледниковые.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Речные или старицы.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Приморские (лагуны).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Завально-запрудные.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Кратерные.</a:t>
            </a:r>
          </a:p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Искусственные (водохранилища, пруды). 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 lIns="72000">
            <a:norm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Тектонические озёра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3929090" cy="521497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Тектонические: образуются путём заполнения трещин в земной коре. Ярким примером тектонического озера является озеро Байкал. </a:t>
            </a:r>
          </a:p>
          <a:p>
            <a:endParaRPr lang="ru-RU" dirty="0" smtClean="0">
              <a:solidFill>
                <a:srgbClr val="00B0F0"/>
              </a:solidFill>
            </a:endParaRPr>
          </a:p>
        </p:txBody>
      </p:sp>
      <p:pic>
        <p:nvPicPr>
          <p:cNvPr id="1026" name="Picture 2" descr="Файл:Байкал в районе Максимихи, Бурятия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571612"/>
            <a:ext cx="4619604" cy="36480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Ледниковые озёра.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429156" cy="54292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Отступающий ледник часто оставляет позади себя большие запасы льда, которые сосредоточены в низменностях между холмами или друмлинами. Когда ледниковая эпоха отступает, данный лёд тает, талая вода собирается в низменностях и создаёт озеро. Ярким примером являются Великие озёра в США.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28674" name="Picture 2" descr="Файл:Lake Superior North Sho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500174"/>
            <a:ext cx="4476728" cy="3386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Старицы.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rgbClr val="00B0F0"/>
                </a:solidFill>
              </a:rPr>
              <a:t>Ста́рица</a:t>
            </a:r>
            <a:r>
              <a:rPr lang="ru-RU" dirty="0" smtClean="0">
                <a:solidFill>
                  <a:srgbClr val="00B0F0"/>
                </a:solidFill>
              </a:rPr>
              <a:t>,— участок прежнего русла реки.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Старица, как правило, имеет серповидную или петлеобразную форму. Обычно старицы образуются при спрямлении </a:t>
            </a:r>
            <a:r>
              <a:rPr lang="ru-RU" dirty="0" err="1" smtClean="0">
                <a:solidFill>
                  <a:srgbClr val="00B0F0"/>
                </a:solidFill>
              </a:rPr>
              <a:t>меандрирующего</a:t>
            </a:r>
            <a:r>
              <a:rPr lang="ru-RU" dirty="0" smtClean="0">
                <a:solidFill>
                  <a:srgbClr val="00B0F0"/>
                </a:solidFill>
              </a:rPr>
              <a:t> русла, когда в половодье или паводки воды, идущие по пойме, способны промыть более короткий путь. Также старицы образуются при достижении </a:t>
            </a:r>
            <a:r>
              <a:rPr lang="ru-RU" dirty="0" err="1" smtClean="0">
                <a:solidFill>
                  <a:srgbClr val="00B0F0"/>
                </a:solidFill>
              </a:rPr>
              <a:t>меандрирующей</a:t>
            </a:r>
            <a:r>
              <a:rPr lang="ru-RU" dirty="0" smtClean="0">
                <a:solidFill>
                  <a:srgbClr val="00B0F0"/>
                </a:solidFill>
              </a:rPr>
              <a:t> рекой полной степени развития таким образом, что соседние излучины смыкаются друг с другом. Иногда старицы бывают вытянутой формы.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Меандрирование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Файл:Meandr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214422"/>
            <a:ext cx="2033587" cy="541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0" name="Picture 4" descr="Файл:Nowitna riv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857364"/>
            <a:ext cx="600079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Будущее старицы.</a:t>
            </a:r>
            <a:endParaRPr lang="ru-RU" dirty="0">
              <a:solidFill>
                <a:srgbClr val="00B0F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4000528" cy="528641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Постепенно входы в старицу заносятся песком и илом (наносами). Старица некоторое время сохраняется как озеро, а затем превращается в сырой луг или болото, либо высыхает.</a:t>
            </a:r>
          </a:p>
        </p:txBody>
      </p:sp>
      <p:pic>
        <p:nvPicPr>
          <p:cNvPr id="31746" name="Picture 2" descr="Файл:Starorzecze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428736"/>
            <a:ext cx="4619604" cy="3643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Файл:SonghuaRiver ASTER 200204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71480"/>
            <a:ext cx="4438650" cy="571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2772" name="Picture 4" descr="Файл:Kregi-Countryside-200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714488"/>
            <a:ext cx="4000528" cy="32146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озеро?</a:t>
            </a:r>
            <a:endParaRPr lang="ru-RU" b="1" dirty="0">
              <a:ln w="11430"/>
              <a:solidFill>
                <a:srgbClr val="00B0F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4186238" cy="469742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С точки зрения географии, озеро представляет собой замкнутое углубление суши, в которое стекает и накапливается вода. Озёра не являются частью Мирового океана.</a:t>
            </a:r>
          </a:p>
          <a:p>
            <a:endParaRPr lang="ru-RU" dirty="0"/>
          </a:p>
        </p:txBody>
      </p:sp>
      <p:pic>
        <p:nvPicPr>
          <p:cNvPr id="4098" name="Picture 2" descr="http://img0.liveinternet.ru/images/attach/b/2/24/227/24227032_23281911_2594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428736"/>
            <a:ext cx="3729017" cy="3081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Приморские озёра (лагуны)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solidFill>
                  <a:srgbClr val="00B0F0"/>
                </a:solidFill>
              </a:rPr>
              <a:t>Лагу́на</a:t>
            </a:r>
            <a:r>
              <a:rPr lang="ru-RU" dirty="0" smtClean="0">
                <a:solidFill>
                  <a:srgbClr val="00B0F0"/>
                </a:solidFill>
              </a:rPr>
              <a:t>— мелкий водоём, отделённый от моря узкой полосой намытого песка (пересыпью) или коралловыми рифами.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Типичный пример лагунного города — Венеция. Первоначально Лагуной называлась только Венецианская лагуна, потом этот термин стал применяться к мелким заливам по всему миру. Если в лагуну впадает крупная река, то вода в лагуне может быть почти пресной, а её уровень может превышать уровень моря. Таковы, например, </a:t>
            </a:r>
            <a:r>
              <a:rPr lang="ru-RU" dirty="0" err="1" smtClean="0">
                <a:solidFill>
                  <a:srgbClr val="00B0F0"/>
                </a:solidFill>
              </a:rPr>
              <a:t>Куршский</a:t>
            </a:r>
            <a:r>
              <a:rPr lang="ru-RU" dirty="0" smtClean="0">
                <a:solidFill>
                  <a:srgbClr val="00B0F0"/>
                </a:solidFill>
              </a:rPr>
              <a:t> и Калининградский заливы.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Файл:Lagoon-of-venice-landsat-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571480"/>
            <a:ext cx="5476875" cy="5705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Файл:Curonian Lago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4286280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4" name="Picture 4" descr="Файл:Vistula Lagoon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428736"/>
            <a:ext cx="4119538" cy="3932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Завально-запрудные озёра.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3829048" cy="5072098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Завально-запрудные: образуются при обрушении части горы (например, озеро Рица в Абхазии).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6866" name="Picture 2" descr="Файл:Ritsa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714488"/>
            <a:ext cx="4548166" cy="4500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Кратерные озёра.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Кратерное озеро</a:t>
            </a:r>
            <a:r>
              <a:rPr lang="ru-RU" dirty="0" smtClean="0">
                <a:solidFill>
                  <a:srgbClr val="00B0F0"/>
                </a:solidFill>
              </a:rPr>
              <a:t> образуется при наполнении водой вулканического кратера, кальдеры, маара или ударного кратера. Так как кратер имеет, как правило, форму круга и высокие стенки, кратерное озеро имеет мало притоков и почти не имеет стоков. Обычно кратер заполняется дождевой водой (у мааров - грунтовыми водами) и достигает равновесия благодаря просачиванию и испарению. Вода в вулканическом кратере иногда имеет химический состав, который делает невозможным жизнь. Ярким примером является озеро </a:t>
            </a:r>
            <a:r>
              <a:rPr lang="ru-RU" dirty="0" err="1" smtClean="0">
                <a:solidFill>
                  <a:srgbClr val="00B0F0"/>
                </a:solidFill>
              </a:rPr>
              <a:t>Ирасу</a:t>
            </a:r>
            <a:r>
              <a:rPr lang="ru-RU" dirty="0" smtClean="0">
                <a:solidFill>
                  <a:srgbClr val="00B0F0"/>
                </a:solidFill>
              </a:rPr>
              <a:t> в Коста-Рика.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Файл:DirkvdM irazu 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Искусственные озёра.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3114668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Создание таких озёр может быть самоцелью, например, для создания водохранилищ различного назначения.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9938" name="Picture 2" descr="Файл:Shihmen Reservoir (0275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643050"/>
            <a:ext cx="5214974" cy="45005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Карст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Карст</a:t>
            </a:r>
            <a:r>
              <a:rPr lang="ru-RU" dirty="0" smtClean="0">
                <a:solidFill>
                  <a:srgbClr val="00B0F0"/>
                </a:solidFill>
              </a:rPr>
              <a:t> — совокупность процессов и явлений, связанных с деятельностью воды и выражающихся в растворении горных пород и образовании в них пустот, а также своеобразных форм рельефа, возникающих на местностях, сложенных сравнительно легко растворимыми в воде горными породами (гипсами, известняками, мраморами, доломитами и каменной солью).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Файл:Karst Dent-de-Crolle-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928670"/>
            <a:ext cx="7620000" cy="5172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 положению озёра делятся на: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Наземные, воды которых принимают активное участие в кругообороте воды в природе и подземные, воды которых если и принимают в нём участие, то лишь косвенно. Иногда эти озёра заполнены </a:t>
            </a:r>
            <a:r>
              <a:rPr lang="ru-RU" dirty="0" err="1" smtClean="0">
                <a:solidFill>
                  <a:srgbClr val="00B0F0"/>
                </a:solidFill>
              </a:rPr>
              <a:t>ювенильной</a:t>
            </a:r>
            <a:r>
              <a:rPr lang="ru-RU" dirty="0" smtClean="0">
                <a:solidFill>
                  <a:srgbClr val="00B0F0"/>
                </a:solidFill>
              </a:rPr>
              <a:t>, то есть самородной водой.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Подземные. К числу подземных озёр может быть отнесено и подлёдное озеро в Антарктиде.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Как и почему образуются озёра?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3900486" cy="476886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Если вода поступает быстрее, чем испаряется, то она накапливается и образуется озеро.</a:t>
            </a:r>
            <a:endParaRPr lang="ru-RU" sz="36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gorizont-tour.by/files/Image/ozero/ozer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500174"/>
            <a:ext cx="4267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4000504"/>
            <a:ext cx="4186238" cy="2643206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Работу выполнила ученица 6 «В» класса Степанова Анастасия.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1026" name="Picture 2" descr="E:\0_7a94_50e4f079_XL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71480"/>
            <a:ext cx="3629044" cy="27575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E:\IMG_3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3116"/>
            <a:ext cx="3286148" cy="4074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Определение озера.</a:t>
            </a:r>
            <a:endParaRPr lang="ru-RU" dirty="0">
              <a:solidFill>
                <a:srgbClr val="00B0F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421484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</a:t>
            </a:r>
            <a:r>
              <a:rPr lang="ru-RU" sz="3600" dirty="0" smtClean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Озеро</a:t>
            </a:r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- замкнутое природное углубление на суше, заполненное водой.</a:t>
            </a:r>
            <a:endParaRPr lang="ru-RU" sz="36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2050" name="Picture 2" descr="Файл:Ecuador cajas national pa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500174"/>
            <a:ext cx="4333852" cy="40004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 водному балансу озёра делятся на: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14974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Сточные (имеют сток, преимущественно в виде реки). Байкал, Ладожское, Онежское и др.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Бессточные (не имеют поверхностного стока или подземного отвода воды в соседние водосборы. Расход воды происходит за счет испарения). Чад, Каспийское, </a:t>
            </a:r>
            <a:r>
              <a:rPr lang="ru-RU" dirty="0" err="1" smtClean="0">
                <a:solidFill>
                  <a:srgbClr val="00B0F0"/>
                </a:solidFill>
              </a:rPr>
              <a:t>Эйр-Норт</a:t>
            </a:r>
            <a:r>
              <a:rPr lang="ru-RU" dirty="0" smtClean="0">
                <a:solidFill>
                  <a:srgbClr val="00B0F0"/>
                </a:solidFill>
              </a:rPr>
              <a:t>, Мёртвое море,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Сточные озёра.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Сточные озера – </a:t>
            </a:r>
            <a:r>
              <a:rPr lang="ru-RU" dirty="0" err="1" smtClean="0">
                <a:solidFill>
                  <a:srgbClr val="00B0F0"/>
                </a:solidFill>
              </a:rPr>
              <a:t>озера</a:t>
            </a:r>
            <a:r>
              <a:rPr lang="ru-RU" dirty="0" smtClean="0">
                <a:solidFill>
                  <a:srgbClr val="00B0F0"/>
                </a:solidFill>
              </a:rPr>
              <a:t>, в которые реки втекают и вытекают. Ярким примером является озеро Ладожское.</a:t>
            </a:r>
          </a:p>
        </p:txBody>
      </p:sp>
      <p:pic>
        <p:nvPicPr>
          <p:cNvPr id="2050" name="Picture 2" descr="http://pics.livejournal.com/d_chubarov/pic/0002xe4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428736"/>
            <a:ext cx="4557702" cy="512920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Бессточные озёра.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51149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Бессточные -не имеют поверхностного стока или подземного отвода воды в соседние водосборы. Расход воды происходит за счет испарения. Ярким примером является озеро Чад. В таких озёрах реки только приносят минеральные вещества и вода </a:t>
            </a:r>
            <a:r>
              <a:rPr lang="ru-RU" dirty="0" err="1" smtClean="0">
                <a:solidFill>
                  <a:srgbClr val="00B0F0"/>
                </a:solidFill>
              </a:rPr>
              <a:t>станоавится</a:t>
            </a:r>
            <a:r>
              <a:rPr lang="ru-RU" dirty="0" smtClean="0">
                <a:solidFill>
                  <a:srgbClr val="00B0F0"/>
                </a:solidFill>
              </a:rPr>
              <a:t> солёной или горькой.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8" name="Picture 4" descr="http://upload.wikimedia.org/wikipedia/commons/d/df/Lake_Chad_1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643050"/>
            <a:ext cx="3714776" cy="31860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Самое большое озеро.</a:t>
            </a:r>
            <a:endParaRPr lang="ru-RU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357298"/>
            <a:ext cx="5786478" cy="5500702"/>
          </a:xfrm>
        </p:spPr>
        <p:txBody>
          <a:bodyPr>
            <a:normAutofit fontScale="77500" lnSpcReduction="20000"/>
          </a:bodyPr>
          <a:lstStyle/>
          <a:p>
            <a:r>
              <a:rPr lang="vi-VN" b="1" dirty="0" smtClean="0">
                <a:solidFill>
                  <a:srgbClr val="00B0F0"/>
                </a:solidFill>
              </a:rPr>
              <a:t>Каспи́йское мо́ре</a:t>
            </a:r>
            <a:r>
              <a:rPr lang="en-US" dirty="0" smtClean="0">
                <a:solidFill>
                  <a:srgbClr val="00B0F0"/>
                </a:solidFill>
              </a:rPr>
              <a:t>— </a:t>
            </a:r>
            <a:r>
              <a:rPr lang="vi-VN" dirty="0" smtClean="0">
                <a:solidFill>
                  <a:srgbClr val="00B0F0"/>
                </a:solidFill>
              </a:rPr>
              <a:t>бессточное озеро, самое большое озеро на Земле, расположенное на стыке Европы и Азии, называемое морем из-за того, что его ложе сложено земной корой океанического типа. Каспийское море представляет собой бессточное озеро, и вода в нём солёная, от 0,05 ‰ близ устья Волги </a:t>
            </a:r>
            <a:r>
              <a:rPr lang="ru-RU" dirty="0" smtClean="0">
                <a:solidFill>
                  <a:srgbClr val="00B0F0"/>
                </a:solidFill>
              </a:rPr>
              <a:t>, </a:t>
            </a:r>
            <a:r>
              <a:rPr lang="vi-VN" dirty="0" smtClean="0">
                <a:solidFill>
                  <a:srgbClr val="00B0F0"/>
                </a:solidFill>
              </a:rPr>
              <a:t>до 11—13 ‰ на юго-востоке. Уровень воды подвержен колебаниям, в настоящее время — примерно −28 м ниже уровня Мирового океана. Площадь Каспийского моря в настоящее время — примерно 371 000 км², максимальная глубина — 1025 м.</a:t>
            </a:r>
          </a:p>
          <a:p>
            <a:endParaRPr lang="ru-RU" dirty="0"/>
          </a:p>
        </p:txBody>
      </p:sp>
      <p:pic>
        <p:nvPicPr>
          <p:cNvPr id="1026" name="Picture 2" descr="Файл:TurkmenbashiSe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285860"/>
            <a:ext cx="3214701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Факты Каспийского моря.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Каспийское море в прошлом имело связь с океаном и было морем, поэтому его вода солёная и похожа на океаническую.</a:t>
            </a:r>
          </a:p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   В Каспийское море впадает 130 рек, из них 9 рек имеют устье в форме дельты. Крупные реки, впадающие в Каспийское море — Волга, Терек (Россия), Урал, Эмба (Казахстан), Кура (Азербайджан), Самур (граница России с Азербайджаном), </a:t>
            </a:r>
            <a:r>
              <a:rPr lang="ru-RU" sz="3600" dirty="0" err="1" smtClean="0">
                <a:solidFill>
                  <a:srgbClr val="00B0F0"/>
                </a:solidFill>
                <a:latin typeface="Comic Sans MS" pitchFamily="66" charset="0"/>
              </a:rPr>
              <a:t>Атрек</a:t>
            </a:r>
            <a:r>
              <a:rPr lang="ru-RU" sz="3600" dirty="0" smtClean="0">
                <a:solidFill>
                  <a:srgbClr val="00B0F0"/>
                </a:solidFill>
                <a:latin typeface="Comic Sans MS" pitchFamily="66" charset="0"/>
              </a:rPr>
              <a:t> (Туркменистан) и другие. Площадь бассейна Каспийского моря составляет примерно 371 000 квадратных километров, что составляет примерно 10 процентов от мировой территории закрытых водных бассейнов.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777</Words>
  <Application>Microsoft Office PowerPoint</Application>
  <PresentationFormat>Экран (4:3)</PresentationFormat>
  <Paragraphs>56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Озёра</vt:lpstr>
      <vt:lpstr>Что такое озеро?</vt:lpstr>
      <vt:lpstr>Как и почему образуются озёра?</vt:lpstr>
      <vt:lpstr>Определение озера.</vt:lpstr>
      <vt:lpstr>По водному балансу озёра делятся на:</vt:lpstr>
      <vt:lpstr>Сточные озёра.</vt:lpstr>
      <vt:lpstr>Бессточные озёра.</vt:lpstr>
      <vt:lpstr>Самое большое озеро.</vt:lpstr>
      <vt:lpstr>Факты Каспийского моря.</vt:lpstr>
      <vt:lpstr>Слайд 10</vt:lpstr>
      <vt:lpstr>Глубочайшее озеро-Байкал</vt:lpstr>
      <vt:lpstr>Озёрные котловины.</vt:lpstr>
      <vt:lpstr>По происхождению озёра бывают:</vt:lpstr>
      <vt:lpstr>Тектонические озёра</vt:lpstr>
      <vt:lpstr>Ледниковые озёра.</vt:lpstr>
      <vt:lpstr>Старицы.</vt:lpstr>
      <vt:lpstr>Меандрирование.</vt:lpstr>
      <vt:lpstr>Будущее старицы.</vt:lpstr>
      <vt:lpstr>Слайд 19</vt:lpstr>
      <vt:lpstr>Приморские озёра (лагуны)</vt:lpstr>
      <vt:lpstr>Слайд 21</vt:lpstr>
      <vt:lpstr>Слайд 22</vt:lpstr>
      <vt:lpstr>Завально-запрудные озёра.</vt:lpstr>
      <vt:lpstr>Кратерные озёра.</vt:lpstr>
      <vt:lpstr>Слайд 25</vt:lpstr>
      <vt:lpstr>Искусственные озёра.</vt:lpstr>
      <vt:lpstr>Карст</vt:lpstr>
      <vt:lpstr>Слайд 28</vt:lpstr>
      <vt:lpstr> По положению озёра делятся на: 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Озёра</dc:title>
  <cp:lastModifiedBy>Admin</cp:lastModifiedBy>
  <cp:revision>27</cp:revision>
  <dcterms:modified xsi:type="dcterms:W3CDTF">2002-02-12T00:33:09Z</dcterms:modified>
</cp:coreProperties>
</file>